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1" r:id="rId5"/>
    <p:sldId id="3062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ssel Ulstad" userId="S::sissel.ulstad@sensio.no::b4be3c77-d5d3-4180-ba79-192c98668b95" providerId="AD" clId="Web-{9AD4BB9F-4078-2000-B5EE-F7AC33FB5FEA}"/>
    <pc:docChg chg="modSld">
      <pc:chgData name="Sissel Ulstad" userId="S::sissel.ulstad@sensio.no::b4be3c77-d5d3-4180-ba79-192c98668b95" providerId="AD" clId="Web-{9AD4BB9F-4078-2000-B5EE-F7AC33FB5FEA}" dt="2021-04-07T06:55:29.772" v="16" actId="20577"/>
      <pc:docMkLst>
        <pc:docMk/>
      </pc:docMkLst>
      <pc:sldChg chg="modSp">
        <pc:chgData name="Sissel Ulstad" userId="S::sissel.ulstad@sensio.no::b4be3c77-d5d3-4180-ba79-192c98668b95" providerId="AD" clId="Web-{9AD4BB9F-4078-2000-B5EE-F7AC33FB5FEA}" dt="2021-04-07T06:55:29.772" v="16" actId="20577"/>
        <pc:sldMkLst>
          <pc:docMk/>
          <pc:sldMk cId="27394652" sldId="3061"/>
        </pc:sldMkLst>
        <pc:spChg chg="mod">
          <ac:chgData name="Sissel Ulstad" userId="S::sissel.ulstad@sensio.no::b4be3c77-d5d3-4180-ba79-192c98668b95" providerId="AD" clId="Web-{9AD4BB9F-4078-2000-B5EE-F7AC33FB5FEA}" dt="2021-04-07T06:55:17.303" v="0" actId="20577"/>
          <ac:spMkLst>
            <pc:docMk/>
            <pc:sldMk cId="27394652" sldId="3061"/>
            <ac:spMk id="2" creationId="{868612BC-2029-4206-8A6E-64A1C912AD93}"/>
          </ac:spMkLst>
        </pc:spChg>
        <pc:spChg chg="mod">
          <ac:chgData name="Sissel Ulstad" userId="S::sissel.ulstad@sensio.no::b4be3c77-d5d3-4180-ba79-192c98668b95" providerId="AD" clId="Web-{9AD4BB9F-4078-2000-B5EE-F7AC33FB5FEA}" dt="2021-04-07T06:55:29.772" v="16" actId="20577"/>
          <ac:spMkLst>
            <pc:docMk/>
            <pc:sldMk cId="27394652" sldId="3061"/>
            <ac:spMk id="5" creationId="{86D3A079-8B2A-47E9-89C8-AD014EABA483}"/>
          </ac:spMkLst>
        </pc:spChg>
      </pc:sldChg>
    </pc:docChg>
  </pc:docChgLst>
  <pc:docChgLst>
    <pc:chgData name="Marit Strandquist" userId="1f9556fd-df4f-407e-9f5b-4b59b3841da1" providerId="ADAL" clId="{236A3A89-F2C0-4AFC-9ED6-AAD82A953E8B}"/>
    <pc:docChg chg="custSel delSld modSld">
      <pc:chgData name="Marit Strandquist" userId="1f9556fd-df4f-407e-9f5b-4b59b3841da1" providerId="ADAL" clId="{236A3A89-F2C0-4AFC-9ED6-AAD82A953E8B}" dt="2020-08-21T07:42:27.005" v="402" actId="1076"/>
      <pc:docMkLst>
        <pc:docMk/>
      </pc:docMkLst>
      <pc:sldChg chg="del">
        <pc:chgData name="Marit Strandquist" userId="1f9556fd-df4f-407e-9f5b-4b59b3841da1" providerId="ADAL" clId="{236A3A89-F2C0-4AFC-9ED6-AAD82A953E8B}" dt="2020-08-21T07:32:05.480" v="0" actId="2696"/>
        <pc:sldMkLst>
          <pc:docMk/>
          <pc:sldMk cId="2536240677" sldId="1178"/>
        </pc:sldMkLst>
      </pc:sldChg>
      <pc:sldChg chg="addSp modSp">
        <pc:chgData name="Marit Strandquist" userId="1f9556fd-df4f-407e-9f5b-4b59b3841da1" providerId="ADAL" clId="{236A3A89-F2C0-4AFC-9ED6-AAD82A953E8B}" dt="2020-08-21T07:42:16.705" v="401" actId="14100"/>
        <pc:sldMkLst>
          <pc:docMk/>
          <pc:sldMk cId="578618586" sldId="1179"/>
        </pc:sldMkLst>
        <pc:spChg chg="mod">
          <ac:chgData name="Marit Strandquist" userId="1f9556fd-df4f-407e-9f5b-4b59b3841da1" providerId="ADAL" clId="{236A3A89-F2C0-4AFC-9ED6-AAD82A953E8B}" dt="2020-08-21T07:41:36.753" v="399" actId="1076"/>
          <ac:spMkLst>
            <pc:docMk/>
            <pc:sldMk cId="578618586" sldId="1179"/>
            <ac:spMk id="2" creationId="{0B9D7144-FDC4-446E-BF95-9C753128B444}"/>
          </ac:spMkLst>
        </pc:spChg>
        <pc:spChg chg="add mod">
          <ac:chgData name="Marit Strandquist" userId="1f9556fd-df4f-407e-9f5b-4b59b3841da1" providerId="ADAL" clId="{236A3A89-F2C0-4AFC-9ED6-AAD82A953E8B}" dt="2020-08-21T07:42:16.705" v="401" actId="14100"/>
          <ac:spMkLst>
            <pc:docMk/>
            <pc:sldMk cId="578618586" sldId="1179"/>
            <ac:spMk id="6" creationId="{78DBF813-C082-418F-B972-71EEB9152853}"/>
          </ac:spMkLst>
        </pc:spChg>
      </pc:sldChg>
      <pc:sldChg chg="addSp delSp modSp">
        <pc:chgData name="Marit Strandquist" userId="1f9556fd-df4f-407e-9f5b-4b59b3841da1" providerId="ADAL" clId="{236A3A89-F2C0-4AFC-9ED6-AAD82A953E8B}" dt="2020-08-21T07:42:27.005" v="402" actId="1076"/>
        <pc:sldMkLst>
          <pc:docMk/>
          <pc:sldMk cId="27394652" sldId="3061"/>
        </pc:sldMkLst>
        <pc:spChg chg="mod">
          <ac:chgData name="Marit Strandquist" userId="1f9556fd-df4f-407e-9f5b-4b59b3841da1" providerId="ADAL" clId="{236A3A89-F2C0-4AFC-9ED6-AAD82A953E8B}" dt="2020-08-21T07:35:36.599" v="142" actId="14100"/>
          <ac:spMkLst>
            <pc:docMk/>
            <pc:sldMk cId="27394652" sldId="3061"/>
            <ac:spMk id="2" creationId="{868612BC-2029-4206-8A6E-64A1C912AD93}"/>
          </ac:spMkLst>
        </pc:spChg>
        <pc:spChg chg="del mod">
          <ac:chgData name="Marit Strandquist" userId="1f9556fd-df4f-407e-9f5b-4b59b3841da1" providerId="ADAL" clId="{236A3A89-F2C0-4AFC-9ED6-AAD82A953E8B}" dt="2020-08-21T07:35:08.274" v="115"/>
          <ac:spMkLst>
            <pc:docMk/>
            <pc:sldMk cId="27394652" sldId="3061"/>
            <ac:spMk id="3" creationId="{C804B7CB-D057-480D-9E03-53BD9FDB9107}"/>
          </ac:spMkLst>
        </pc:spChg>
        <pc:spChg chg="add del mod">
          <ac:chgData name="Marit Strandquist" userId="1f9556fd-df4f-407e-9f5b-4b59b3841da1" providerId="ADAL" clId="{236A3A89-F2C0-4AFC-9ED6-AAD82A953E8B}" dt="2020-08-21T07:35:16.843" v="118"/>
          <ac:spMkLst>
            <pc:docMk/>
            <pc:sldMk cId="27394652" sldId="3061"/>
            <ac:spMk id="4" creationId="{45D23C46-526E-40D4-8641-9402553282AB}"/>
          </ac:spMkLst>
        </pc:spChg>
        <pc:spChg chg="add mod">
          <ac:chgData name="Marit Strandquist" userId="1f9556fd-df4f-407e-9f5b-4b59b3841da1" providerId="ADAL" clId="{236A3A89-F2C0-4AFC-9ED6-AAD82A953E8B}" dt="2020-08-21T07:42:27.005" v="402" actId="1076"/>
          <ac:spMkLst>
            <pc:docMk/>
            <pc:sldMk cId="27394652" sldId="3061"/>
            <ac:spMk id="5" creationId="{86D3A079-8B2A-47E9-89C8-AD014EABA483}"/>
          </ac:spMkLst>
        </pc:spChg>
        <pc:spChg chg="del">
          <ac:chgData name="Marit Strandquist" userId="1f9556fd-df4f-407e-9f5b-4b59b3841da1" providerId="ADAL" clId="{236A3A89-F2C0-4AFC-9ED6-AAD82A953E8B}" dt="2020-08-21T07:32:48.216" v="28" actId="478"/>
          <ac:spMkLst>
            <pc:docMk/>
            <pc:sldMk cId="27394652" sldId="3061"/>
            <ac:spMk id="7" creationId="{0D378BF9-0B72-4354-8224-91922A0E8066}"/>
          </ac:spMkLst>
        </pc:spChg>
        <pc:spChg chg="add">
          <ac:chgData name="Marit Strandquist" userId="1f9556fd-df4f-407e-9f5b-4b59b3841da1" providerId="ADAL" clId="{236A3A89-F2C0-4AFC-9ED6-AAD82A953E8B}" dt="2020-08-21T07:35:11.904" v="117"/>
          <ac:spMkLst>
            <pc:docMk/>
            <pc:sldMk cId="27394652" sldId="3061"/>
            <ac:spMk id="8" creationId="{5F8D2580-A540-45F3-8DCA-CF15B4678831}"/>
          </ac:spMkLst>
        </pc:spChg>
      </pc:sldChg>
    </pc:docChg>
  </pc:docChgLst>
  <pc:docChgLst>
    <pc:chgData name="Agathe Rogstad" userId="df2faeae-b211-46b0-878f-61c13a8aec4c" providerId="ADAL" clId="{89498CA7-70B5-46C7-9D6D-1A5CABB34DD7}"/>
    <pc:docChg chg="custSel modSld">
      <pc:chgData name="Agathe Rogstad" userId="df2faeae-b211-46b0-878f-61c13a8aec4c" providerId="ADAL" clId="{89498CA7-70B5-46C7-9D6D-1A5CABB34DD7}" dt="2021-11-22T08:00:10.668" v="0" actId="478"/>
      <pc:docMkLst>
        <pc:docMk/>
      </pc:docMkLst>
      <pc:sldChg chg="delSp mod">
        <pc:chgData name="Agathe Rogstad" userId="df2faeae-b211-46b0-878f-61c13a8aec4c" providerId="ADAL" clId="{89498CA7-70B5-46C7-9D6D-1A5CABB34DD7}" dt="2021-11-22T08:00:10.668" v="0" actId="478"/>
        <pc:sldMkLst>
          <pc:docMk/>
          <pc:sldMk cId="578618586" sldId="1179"/>
        </pc:sldMkLst>
        <pc:spChg chg="del">
          <ac:chgData name="Agathe Rogstad" userId="df2faeae-b211-46b0-878f-61c13a8aec4c" providerId="ADAL" clId="{89498CA7-70B5-46C7-9D6D-1A5CABB34DD7}" dt="2021-11-22T08:00:10.668" v="0" actId="478"/>
          <ac:spMkLst>
            <pc:docMk/>
            <pc:sldMk cId="578618586" sldId="1179"/>
            <ac:spMk id="6" creationId="{78DBF813-C082-418F-B972-71EEB9152853}"/>
          </ac:spMkLst>
        </pc:spChg>
      </pc:sldChg>
    </pc:docChg>
  </pc:docChgLst>
  <pc:docChgLst>
    <pc:chgData name="Marit Strandquist" userId="1f9556fd-df4f-407e-9f5b-4b59b3841da1" providerId="ADAL" clId="{86210B95-F724-4DAD-BDB2-BACE55908343}"/>
    <pc:docChg chg="delSld">
      <pc:chgData name="Marit Strandquist" userId="1f9556fd-df4f-407e-9f5b-4b59b3841da1" providerId="ADAL" clId="{86210B95-F724-4DAD-BDB2-BACE55908343}" dt="2023-08-02T10:32:13.002" v="0" actId="47"/>
      <pc:docMkLst>
        <pc:docMk/>
      </pc:docMkLst>
      <pc:sldChg chg="del">
        <pc:chgData name="Marit Strandquist" userId="1f9556fd-df4f-407e-9f5b-4b59b3841da1" providerId="ADAL" clId="{86210B95-F724-4DAD-BDB2-BACE55908343}" dt="2023-08-02T10:32:13.002" v="0" actId="47"/>
        <pc:sldMkLst>
          <pc:docMk/>
          <pc:sldMk cId="578618586" sldId="1179"/>
        </pc:sldMkLst>
      </pc:sldChg>
    </pc:docChg>
  </pc:docChgLst>
  <pc:docChgLst>
    <pc:chgData name="Marit Strandquist" userId="1f9556fd-df4f-407e-9f5b-4b59b3841da1" providerId="ADAL" clId="{CD6A07C7-1318-457F-A102-2C7AFB3B10D6}"/>
    <pc:docChg chg="custSel modSld modMainMaster">
      <pc:chgData name="Marit Strandquist" userId="1f9556fd-df4f-407e-9f5b-4b59b3841da1" providerId="ADAL" clId="{CD6A07C7-1318-457F-A102-2C7AFB3B10D6}" dt="2022-02-14T20:04:10.658" v="3" actId="1076"/>
      <pc:docMkLst>
        <pc:docMk/>
      </pc:docMkLst>
      <pc:sldChg chg="modSp mod modClrScheme chgLayout">
        <pc:chgData name="Marit Strandquist" userId="1f9556fd-df4f-407e-9f5b-4b59b3841da1" providerId="ADAL" clId="{CD6A07C7-1318-457F-A102-2C7AFB3B10D6}" dt="2022-02-14T20:04:10.658" v="3" actId="1076"/>
        <pc:sldMkLst>
          <pc:docMk/>
          <pc:sldMk cId="3186284203" sldId="3062"/>
        </pc:sldMkLst>
        <pc:spChg chg="mod ord">
          <ac:chgData name="Marit Strandquist" userId="1f9556fd-df4f-407e-9f5b-4b59b3841da1" providerId="ADAL" clId="{CD6A07C7-1318-457F-A102-2C7AFB3B10D6}" dt="2022-02-14T20:04:10.658" v="3" actId="1076"/>
          <ac:spMkLst>
            <pc:docMk/>
            <pc:sldMk cId="3186284203" sldId="3062"/>
            <ac:spMk id="2" creationId="{0B9D7144-FDC4-446E-BF95-9C753128B444}"/>
          </ac:spMkLst>
        </pc:spChg>
      </pc:sldChg>
      <pc:sldMasterChg chg="modSldLayout">
        <pc:chgData name="Marit Strandquist" userId="1f9556fd-df4f-407e-9f5b-4b59b3841da1" providerId="ADAL" clId="{CD6A07C7-1318-457F-A102-2C7AFB3B10D6}" dt="2022-02-14T20:03:54.883" v="2" actId="478"/>
        <pc:sldMasterMkLst>
          <pc:docMk/>
          <pc:sldMasterMk cId="3766954428" sldId="2147483660"/>
        </pc:sldMasterMkLst>
        <pc:sldLayoutChg chg="delSp mod">
          <pc:chgData name="Marit Strandquist" userId="1f9556fd-df4f-407e-9f5b-4b59b3841da1" providerId="ADAL" clId="{CD6A07C7-1318-457F-A102-2C7AFB3B10D6}" dt="2022-02-14T20:03:54.883" v="2" actId="478"/>
          <pc:sldLayoutMkLst>
            <pc:docMk/>
            <pc:sldMasterMk cId="3766954428" sldId="2147483660"/>
            <pc:sldLayoutMk cId="2240924915" sldId="2147483682"/>
          </pc:sldLayoutMkLst>
          <pc:spChg chg="del">
            <ac:chgData name="Marit Strandquist" userId="1f9556fd-df4f-407e-9f5b-4b59b3841da1" providerId="ADAL" clId="{CD6A07C7-1318-457F-A102-2C7AFB3B10D6}" dt="2022-02-14T20:03:54.883" v="2" actId="478"/>
            <ac:spMkLst>
              <pc:docMk/>
              <pc:sldMasterMk cId="3766954428" sldId="2147483660"/>
              <pc:sldLayoutMk cId="2240924915" sldId="2147483682"/>
              <ac:spMk id="4" creationId="{0A5CD4FA-1782-4BAC-A4B4-9D3D985D65D9}"/>
            </ac:spMkLst>
          </pc:spChg>
          <pc:picChg chg="del">
            <ac:chgData name="Marit Strandquist" userId="1f9556fd-df4f-407e-9f5b-4b59b3841da1" providerId="ADAL" clId="{CD6A07C7-1318-457F-A102-2C7AFB3B10D6}" dt="2022-02-14T20:03:53.198" v="1" actId="478"/>
            <ac:picMkLst>
              <pc:docMk/>
              <pc:sldMasterMk cId="3766954428" sldId="2147483660"/>
              <pc:sldLayoutMk cId="2240924915" sldId="2147483682"/>
              <ac:picMk id="3" creationId="{C26503BA-FBA4-4969-BF06-5139AF047B6F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&amp; undertit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7BF594-6122-A241-B1C9-2CDE6B8B6E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226762"/>
            <a:ext cx="6318871" cy="1608795"/>
          </a:xfrm>
        </p:spPr>
        <p:txBody>
          <a:bodyPr anchor="b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06826" y="1636295"/>
            <a:ext cx="4008967" cy="443344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E2F48D3-146F-454A-8FEF-68DBEC1E52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946472"/>
            <a:ext cx="5718048" cy="36512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Navn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0F79A3C3-8DAA-4042-A1C2-984C78BFA00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4422513"/>
            <a:ext cx="2489616" cy="36512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5. november 2018</a:t>
            </a:r>
          </a:p>
        </p:txBody>
      </p:sp>
    </p:spTree>
    <p:extLst>
      <p:ext uri="{BB962C8B-B14F-4D97-AF65-F5344CB8AC3E}">
        <p14:creationId xmlns:p14="http://schemas.microsoft.com/office/powerpoint/2010/main" val="9190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uten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8BC62-E531-1B42-81C2-5AC507324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2498"/>
            <a:ext cx="8314944" cy="594665"/>
          </a:xfrm>
          <a:ln>
            <a:noFill/>
          </a:ln>
        </p:spPr>
        <p:txBody>
          <a:bodyPr anchor="b" anchorCtr="0"/>
          <a:lstStyle>
            <a:lvl1pPr>
              <a:defRPr lang="nb-NO" dirty="0"/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444A815-048E-634D-9DF2-9BC9236B9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4" name="Grafikk 3">
            <a:extLst>
              <a:ext uri="{FF2B5EF4-FFF2-40B4-BE49-F238E27FC236}">
                <a16:creationId xmlns:a16="http://schemas.microsoft.com/office/drawing/2014/main" id="{419C2B4F-825A-41C1-A6F0-C4DCDFBB60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C6C0954-C280-4F2C-AB01-67C4225C4FB2}"/>
              </a:ext>
            </a:extLst>
          </p:cNvPr>
          <p:cNvSpPr txBox="1"/>
          <p:nvPr userDrawn="1"/>
        </p:nvSpPr>
        <p:spPr>
          <a:xfrm>
            <a:off x="694378" y="6362070"/>
            <a:ext cx="3646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tx1"/>
                </a:solidFill>
              </a:rPr>
              <a:t>© Copyright 2018 </a:t>
            </a:r>
            <a:r>
              <a:rPr lang="nb-NO" sz="1100" i="1" err="1">
                <a:solidFill>
                  <a:schemeClr val="tx1"/>
                </a:solidFill>
              </a:rPr>
              <a:t>Sensio</a:t>
            </a:r>
            <a:r>
              <a:rPr lang="nb-NO" sz="1100" i="1">
                <a:solidFill>
                  <a:schemeClr val="tx1"/>
                </a:solidFill>
              </a:rPr>
              <a:t> as, Brugata 19, Oslo </a:t>
            </a:r>
          </a:p>
        </p:txBody>
      </p:sp>
    </p:spTree>
    <p:extLst>
      <p:ext uri="{BB962C8B-B14F-4D97-AF65-F5344CB8AC3E}">
        <p14:creationId xmlns:p14="http://schemas.microsoft.com/office/powerpoint/2010/main" val="141147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D9E86B2B-FDD9-EF4D-8E33-2242CD74BE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2498"/>
            <a:ext cx="8314944" cy="594665"/>
          </a:xfrm>
          <a:ln>
            <a:noFill/>
          </a:ln>
        </p:spPr>
        <p:txBody>
          <a:bodyPr anchor="b" anchorCtr="0"/>
          <a:lstStyle>
            <a:lvl1pPr>
              <a:defRPr lang="nb-NO" dirty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641252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e og tekst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A8269EFD-8FB0-3948-A2FF-C60630AE27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lIns="1440000" tIns="46800" r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/>
              <a:t>Dobbelt klikk for </a:t>
            </a:r>
          </a:p>
          <a:p>
            <a:endParaRPr lang="nb-NO"/>
          </a:p>
          <a:p>
            <a:r>
              <a:rPr lang="nb-NO"/>
              <a:t>å legge inn bilde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81AD947-7098-E34D-BC7E-16B78E76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9325"/>
            <a:ext cx="4828082" cy="107542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4280054-65A5-DF43-AD07-CCA6EE6C3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7647"/>
            <a:ext cx="4828082" cy="594665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nb-NO" sz="3200" dirty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8724ADE-EB76-9748-AD82-970F9CE4C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8718" y="4769803"/>
            <a:ext cx="3457731" cy="36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2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A8269EFD-8FB0-3948-A2FF-C60630AE27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lIns="1440000" tIns="46800" r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/>
              <a:t>Dobbelt klikk for </a:t>
            </a:r>
          </a:p>
          <a:p>
            <a:endParaRPr lang="nb-NO"/>
          </a:p>
          <a:p>
            <a:r>
              <a:rPr lang="nb-NO"/>
              <a:t>å legge inn bilde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81AD947-7098-E34D-BC7E-16B78E76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9324"/>
            <a:ext cx="4828082" cy="317528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4280054-65A5-DF43-AD07-CCA6EE6C3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67647"/>
            <a:ext cx="4828082" cy="594665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nb-NO" sz="3200" dirty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3515896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og tekst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A8269EFD-8FB0-3948-A2FF-C60630AE27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lIns="1440000" tIns="46800" r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/>
              <a:t>Dobbelt klikk for </a:t>
            </a:r>
          </a:p>
          <a:p>
            <a:endParaRPr lang="nb-NO"/>
          </a:p>
          <a:p>
            <a:r>
              <a:rPr lang="nb-NO"/>
              <a:t>å legge inn bilde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81AD947-7098-E34D-BC7E-16B78E76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253" y="3089324"/>
            <a:ext cx="4828082" cy="317528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4280054-65A5-DF43-AD07-CCA6EE6C3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3253" y="2494659"/>
            <a:ext cx="4828082" cy="594665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nb-NO" sz="3200" dirty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27023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ly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A8269EFD-8FB0-3948-A2FF-C60630AE27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lIns="1440000" tIns="46800" r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/>
              <a:t>Dobbelt klikk for </a:t>
            </a:r>
          </a:p>
          <a:p>
            <a:endParaRPr lang="nb-NO"/>
          </a:p>
          <a:p>
            <a:r>
              <a:rPr lang="nb-NO"/>
              <a:t>å legge inn bilde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81AD947-7098-E34D-BC7E-16B78E76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89324"/>
            <a:ext cx="4828082" cy="317528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44280054-65A5-DF43-AD07-CCA6EE6C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4659"/>
            <a:ext cx="4828082" cy="594665"/>
          </a:xfrm>
          <a:ln>
            <a:noFill/>
          </a:ln>
        </p:spPr>
        <p:txBody>
          <a:bodyPr anchor="b" anchorCtr="0">
            <a:noAutofit/>
          </a:bodyPr>
          <a:lstStyle>
            <a:lvl1pPr>
              <a:defRPr lang="nb-NO" sz="3200" dirty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81340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ekst og symbo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7BF594-6122-A241-B1C9-2CDE6B8B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6512" y="2499688"/>
            <a:ext cx="3715688" cy="940067"/>
          </a:xfrm>
        </p:spPr>
        <p:txBody>
          <a:bodyPr anchor="b" anchorCtr="0">
            <a:no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52856" y="2461317"/>
            <a:ext cx="3262936" cy="360842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DC37114-5FCE-6140-9EBB-67E2A33155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D02B77F4-3F8F-024E-9BC8-8FEBBDE4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513" y="3439755"/>
            <a:ext cx="3715687" cy="23306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bilde 3">
            <a:extLst>
              <a:ext uri="{FF2B5EF4-FFF2-40B4-BE49-F238E27FC236}">
                <a16:creationId xmlns:a16="http://schemas.microsoft.com/office/drawing/2014/main" id="{B0971B5C-DBCC-BE4E-A15D-5FED12431D8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Dobbelt klikk på bildeikonet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491179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3">
            <a:extLst>
              <a:ext uri="{FF2B5EF4-FFF2-40B4-BE49-F238E27FC236}">
                <a16:creationId xmlns:a16="http://schemas.microsoft.com/office/drawing/2014/main" id="{0CB950BF-625E-ED47-819E-CE650C771B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Dobbelt klikk på bildeikonet for å legge inn bilde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8AE15849-BA89-9F42-BD94-15D6F3A4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228" y="3372293"/>
            <a:ext cx="5052216" cy="646684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24E0732A-6A22-F547-ABEF-6947DD707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228" y="4270555"/>
            <a:ext cx="5052216" cy="21918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Rediger tekststiler i malen
Andre nivå
Tredje nivå
Fjerde nivå
Femte nivå</a:t>
            </a:r>
          </a:p>
        </p:txBody>
      </p:sp>
    </p:spTree>
    <p:extLst>
      <p:ext uri="{BB962C8B-B14F-4D97-AF65-F5344CB8AC3E}">
        <p14:creationId xmlns:p14="http://schemas.microsoft.com/office/powerpoint/2010/main" val="280511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7BF594-6122-A241-B1C9-2CDE6B8B6E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26321"/>
            <a:ext cx="8049768" cy="802679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sitat. Klikk for å redigere sitat. Klikk for å redigere sitat.</a:t>
            </a:r>
            <a:br>
              <a:rPr lang="nb-NO"/>
            </a:br>
            <a:br>
              <a:rPr lang="nb-NO"/>
            </a:br>
            <a:br>
              <a:rPr lang="nb-NO"/>
            </a:br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95145" y="5135293"/>
            <a:ext cx="3115533" cy="344541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D7EF3741-5C78-4E4D-B941-29F2209652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57017"/>
            <a:ext cx="5718048" cy="36512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3919136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7BF594-6122-A241-B1C9-2CDE6B8B6E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26321"/>
            <a:ext cx="8049768" cy="802679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sitat. Klikk for å redigere sitat. Klikk for å redigere sitat.</a:t>
            </a:r>
            <a:br>
              <a:rPr lang="nb-NO"/>
            </a:br>
            <a:br>
              <a:rPr lang="nb-NO"/>
            </a:br>
            <a:br>
              <a:rPr lang="nb-NO"/>
            </a:br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95145" y="5135293"/>
            <a:ext cx="3115533" cy="3445412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D7EF3741-5C78-4E4D-B941-29F2209652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57017"/>
            <a:ext cx="5718048" cy="365126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nb-NO"/>
              <a:t>Navn</a:t>
            </a:r>
          </a:p>
        </p:txBody>
      </p:sp>
    </p:spTree>
    <p:extLst>
      <p:ext uri="{BB962C8B-B14F-4D97-AF65-F5344CB8AC3E}">
        <p14:creationId xmlns:p14="http://schemas.microsoft.com/office/powerpoint/2010/main" val="17687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7BF594-6122-A241-B1C9-2CDE6B8B6E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26321"/>
            <a:ext cx="6318871" cy="1608795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06826" y="1636295"/>
            <a:ext cx="4008967" cy="443344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299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rkel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444A815-048E-634D-9DF2-9BC9236B9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B18F1DB-2A6E-2945-BAF5-6C0E35D879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599" y="1080262"/>
            <a:ext cx="913686" cy="913686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0D2A47CE-DDC5-1641-8D53-0145F1F3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656" y="2257261"/>
            <a:ext cx="5701800" cy="594665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94C9FB78-03B8-9F44-B746-689C23BE8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656" y="2894454"/>
            <a:ext cx="5701800" cy="2645791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6EEE45-BA0F-FD47-A5BA-079D8CB0344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7644" y="1930448"/>
            <a:ext cx="3770774" cy="3847290"/>
          </a:xfrm>
          <a:custGeom>
            <a:avLst/>
            <a:gdLst>
              <a:gd name="connsiteX0" fmla="*/ 1885387 w 3770774"/>
              <a:gd name="connsiteY0" fmla="*/ 0 h 3847290"/>
              <a:gd name="connsiteX1" fmla="*/ 3770774 w 3770774"/>
              <a:gd name="connsiteY1" fmla="*/ 1923645 h 3847290"/>
              <a:gd name="connsiteX2" fmla="*/ 1885387 w 3770774"/>
              <a:gd name="connsiteY2" fmla="*/ 3847290 h 3847290"/>
              <a:gd name="connsiteX3" fmla="*/ 0 w 3770774"/>
              <a:gd name="connsiteY3" fmla="*/ 1923645 h 3847290"/>
              <a:gd name="connsiteX4" fmla="*/ 1885387 w 3770774"/>
              <a:gd name="connsiteY4" fmla="*/ 0 h 384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0774" h="3847290">
                <a:moveTo>
                  <a:pt x="1885387" y="0"/>
                </a:moveTo>
                <a:cubicBezTo>
                  <a:pt x="2926657" y="0"/>
                  <a:pt x="3770774" y="861245"/>
                  <a:pt x="3770774" y="1923645"/>
                </a:cubicBezTo>
                <a:cubicBezTo>
                  <a:pt x="3770774" y="2986045"/>
                  <a:pt x="2926657" y="3847290"/>
                  <a:pt x="1885387" y="3847290"/>
                </a:cubicBezTo>
                <a:cubicBezTo>
                  <a:pt x="844117" y="3847290"/>
                  <a:pt x="0" y="2986045"/>
                  <a:pt x="0" y="1923645"/>
                </a:cubicBezTo>
                <a:cubicBezTo>
                  <a:pt x="0" y="861245"/>
                  <a:pt x="844117" y="0"/>
                  <a:pt x="188538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46800" rIns="720000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Dobbeltklikk for å legge til bilde</a:t>
            </a:r>
          </a:p>
        </p:txBody>
      </p:sp>
    </p:spTree>
    <p:extLst>
      <p:ext uri="{BB962C8B-B14F-4D97-AF65-F5344CB8AC3E}">
        <p14:creationId xmlns:p14="http://schemas.microsoft.com/office/powerpoint/2010/main" val="2730238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444A815-048E-634D-9DF2-9BC9236B9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24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 ly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444A815-048E-634D-9DF2-9BC9236B9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3" name="Grafikk 2">
            <a:extLst>
              <a:ext uri="{FF2B5EF4-FFF2-40B4-BE49-F238E27FC236}">
                <a16:creationId xmlns:a16="http://schemas.microsoft.com/office/drawing/2014/main" id="{C204DDA8-9375-49E9-B6B5-A8B3E694C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92DCF340-45DD-4BF7-9FEB-30BBA6E984E1}"/>
              </a:ext>
            </a:extLst>
          </p:cNvPr>
          <p:cNvSpPr txBox="1"/>
          <p:nvPr userDrawn="1"/>
        </p:nvSpPr>
        <p:spPr>
          <a:xfrm>
            <a:off x="694378" y="6362070"/>
            <a:ext cx="3646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tx1"/>
                </a:solidFill>
              </a:rPr>
              <a:t>© Copyright 2018 </a:t>
            </a:r>
            <a:r>
              <a:rPr lang="nb-NO" sz="1100" i="1" err="1">
                <a:solidFill>
                  <a:schemeClr val="tx1"/>
                </a:solidFill>
              </a:rPr>
              <a:t>Sensio</a:t>
            </a:r>
            <a:r>
              <a:rPr lang="nb-NO" sz="1100" i="1">
                <a:solidFill>
                  <a:schemeClr val="tx1"/>
                </a:solidFill>
              </a:rPr>
              <a:t> as, Brugata 19, Oslo </a:t>
            </a:r>
          </a:p>
        </p:txBody>
      </p:sp>
    </p:spTree>
    <p:extLst>
      <p:ext uri="{BB962C8B-B14F-4D97-AF65-F5344CB8AC3E}">
        <p14:creationId xmlns:p14="http://schemas.microsoft.com/office/powerpoint/2010/main" val="255023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gradient symbol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7BF594-6122-A241-B1C9-2CDE6B8B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6512" y="2542217"/>
            <a:ext cx="3715688" cy="264167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26485" flipH="1">
            <a:off x="10452856" y="2780042"/>
            <a:ext cx="3262936" cy="360756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7DC37114-5FCE-6140-9EBB-67E2A33155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85E751F-7722-D040-AB58-1D9766CF6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70151" flipH="1">
            <a:off x="1250944" y="1576331"/>
            <a:ext cx="3262936" cy="3607560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B1879615-9E87-49EA-9CC9-DEBEFC9681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74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7DC37114-5FCE-6140-9EBB-67E2A3315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5959" flipH="1">
            <a:off x="5972869" y="2963718"/>
            <a:ext cx="3626260" cy="4009257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C533DBAF-B67D-7C4B-94B5-6593004F58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11219" y="2171739"/>
            <a:ext cx="7051496" cy="4686261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D534A7E1-ECA5-AC43-BF11-580B689D8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9789"/>
            <a:ext cx="6498265" cy="594665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1E5241B-1A3E-2C49-8403-ADB703CD0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9264"/>
            <a:ext cx="4945912" cy="2645791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457F04AA-F5BA-4B27-9BD9-49495195BA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3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7DC37114-5FCE-6140-9EBB-67E2A3315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5959" flipH="1">
            <a:off x="7617338" y="2963717"/>
            <a:ext cx="3626260" cy="4009257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D534A7E1-ECA5-AC43-BF11-580B689D8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9789"/>
            <a:ext cx="6498265" cy="594665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D1E5241B-1A3E-2C49-8403-ADB703CD0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4334"/>
            <a:ext cx="4945912" cy="2645791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89B59B5-6946-4630-9D78-0DA114E2E5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15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7DC37114-5FCE-6140-9EBB-67E2A3315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81F015D-C42A-BC47-AC02-95D9ACBEA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0000" flipH="1">
            <a:off x="-1512862" y="1428216"/>
            <a:ext cx="4008966" cy="4433445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E3C94B45-49E9-B543-ADAE-CAA72FF1D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2656" y="2299789"/>
            <a:ext cx="5701800" cy="594665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0EE3F708-6937-B44E-AC6C-A574C654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656" y="3089324"/>
            <a:ext cx="5701800" cy="2645791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F03D1C09-903E-3E4D-8710-7B1AFD1E77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60348" y="2171739"/>
            <a:ext cx="7051496" cy="4686261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9D40BAE7-9B6C-49C5-AFEE-271185992B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21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7DC37114-5FCE-6140-9EBB-67E2A3315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81F015D-C42A-BC47-AC02-95D9ACBEA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0000" flipH="1">
            <a:off x="-1512862" y="1428216"/>
            <a:ext cx="4008966" cy="4433445"/>
          </a:xfrm>
          <a:prstGeom prst="rect">
            <a:avLst/>
          </a:prstGeom>
        </p:spPr>
      </p:pic>
      <p:sp>
        <p:nvSpPr>
          <p:cNvPr id="14" name="Tittel 1">
            <a:extLst>
              <a:ext uri="{FF2B5EF4-FFF2-40B4-BE49-F238E27FC236}">
                <a16:creationId xmlns:a16="http://schemas.microsoft.com/office/drawing/2014/main" id="{E3C94B45-49E9-B543-ADAE-CAA72FF1D9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2656" y="2299789"/>
            <a:ext cx="5701800" cy="594665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0EE3F708-6937-B44E-AC6C-A574C654F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656" y="3089324"/>
            <a:ext cx="5701800" cy="2645791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A5F093C7-9596-4228-99F6-FE63ED0909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25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7DC37114-5FCE-6140-9EBB-67E2A3315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65096FF-0429-414D-A62C-9E16DDD07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10898" flipH="1">
            <a:off x="6278770" y="2176234"/>
            <a:ext cx="4516394" cy="502729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4F365F1-750F-0047-B941-608C176252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11219" y="2171739"/>
            <a:ext cx="7051496" cy="4686261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7FC8CDA-48C6-0848-973A-DDC9D09B0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99789"/>
            <a:ext cx="6498265" cy="594665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C56298E4-E4B0-0E44-A15B-BC2C801E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4274"/>
            <a:ext cx="4945912" cy="2645791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60A1792-FB97-4B74-8279-7993329FF6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sirkel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8">
            <a:extLst>
              <a:ext uri="{FF2B5EF4-FFF2-40B4-BE49-F238E27FC236}">
                <a16:creationId xmlns:a16="http://schemas.microsoft.com/office/drawing/2014/main" id="{D8AE4195-1974-714C-A0E1-EE62977E5E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3139" y="1819745"/>
            <a:ext cx="3780729" cy="3780729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C7BF594-6122-A241-B1C9-2CDE6B8B6E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3299" y="2626321"/>
            <a:ext cx="5314521" cy="1608795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2E01426-1BAA-BA47-A38D-6AC8B4F10B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9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819" y="1257525"/>
            <a:ext cx="3699451" cy="41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84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 og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D78050-1428-F642-8857-E5294A2C9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51510"/>
            <a:ext cx="10515600" cy="867930"/>
          </a:xfrm>
        </p:spPr>
        <p:txBody>
          <a:bodyPr anchor="t">
            <a:spAutoFit/>
          </a:bodyPr>
          <a:lstStyle/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BF1454-89A1-3D41-893A-39A0DDC07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10933"/>
            <a:ext cx="5181600" cy="4053967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A4090C-188B-7846-8940-DEC47D0B8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10933"/>
            <a:ext cx="5181600" cy="4053967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A62592E-BA1C-674B-B586-C4E778C16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2E0F788F-4EA9-4A6E-83EF-4DB004948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36D69C8-1C8C-49CE-BA05-DCD19BDA390D}"/>
              </a:ext>
            </a:extLst>
          </p:cNvPr>
          <p:cNvSpPr txBox="1"/>
          <p:nvPr userDrawn="1"/>
        </p:nvSpPr>
        <p:spPr>
          <a:xfrm>
            <a:off x="694378" y="6362070"/>
            <a:ext cx="3646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tx1"/>
                </a:solidFill>
              </a:rPr>
              <a:t>© Copyright 2018 </a:t>
            </a:r>
            <a:r>
              <a:rPr lang="nb-NO" sz="1100" i="1" err="1">
                <a:solidFill>
                  <a:schemeClr val="tx1"/>
                </a:solidFill>
              </a:rPr>
              <a:t>Sensio</a:t>
            </a:r>
            <a:r>
              <a:rPr lang="nb-NO" sz="1100" i="1">
                <a:solidFill>
                  <a:schemeClr val="tx1"/>
                </a:solidFill>
              </a:rPr>
              <a:t> as, Brugata 19, Oslo </a:t>
            </a:r>
          </a:p>
        </p:txBody>
      </p:sp>
    </p:spTree>
    <p:extLst>
      <p:ext uri="{BB962C8B-B14F-4D97-AF65-F5344CB8AC3E}">
        <p14:creationId xmlns:p14="http://schemas.microsoft.com/office/powerpoint/2010/main" val="4226531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0E4081-4B03-B945-8BBD-DE127A603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Dobbelt klikk på bildeikonet for å legge inn bilde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EFB4F0D2-E1BA-465F-A34C-719899811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73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3">
            <a:extLst>
              <a:ext uri="{FF2B5EF4-FFF2-40B4-BE49-F238E27FC236}">
                <a16:creationId xmlns:a16="http://schemas.microsoft.com/office/drawing/2014/main" id="{27310BFE-44AB-8148-8820-B122F05179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Dobbelt klikk på bildeikonet for å legge inn bilde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7BD5103-6792-FA48-B808-051445F62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7206" y="2300732"/>
            <a:ext cx="53975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18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symbol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3">
            <a:extLst>
              <a:ext uri="{FF2B5EF4-FFF2-40B4-BE49-F238E27FC236}">
                <a16:creationId xmlns:a16="http://schemas.microsoft.com/office/drawing/2014/main" id="{27310BFE-44AB-8148-8820-B122F05179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Dobbelt klikk på bildeikonet for å legge inn bilde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7BD5103-6792-FA48-B808-051445F62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537206" y="2300732"/>
            <a:ext cx="53975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74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delt 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E0065342-50BE-434E-B81D-2A8FDDBA15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4963097"/>
            <a:ext cx="6086857" cy="109304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 err="1"/>
              <a:t>Lorem</a:t>
            </a:r>
            <a:r>
              <a:rPr lang="nb-NO"/>
              <a:t> </a:t>
            </a:r>
            <a:r>
              <a:rPr lang="nb-NO" err="1"/>
              <a:t>ipsum</a:t>
            </a:r>
            <a:r>
              <a:rPr lang="nb-NO"/>
              <a:t> </a:t>
            </a:r>
            <a:r>
              <a:rPr lang="nb-NO" err="1"/>
              <a:t>dolor</a:t>
            </a:r>
            <a:r>
              <a:rPr lang="nb-NO"/>
              <a:t> </a:t>
            </a:r>
            <a:r>
              <a:rPr lang="nb-NO" err="1"/>
              <a:t>sit</a:t>
            </a:r>
            <a:r>
              <a:rPr lang="nb-NO"/>
              <a:t> </a:t>
            </a:r>
            <a:r>
              <a:rPr lang="nb-NO" err="1"/>
              <a:t>amet</a:t>
            </a:r>
            <a:endParaRPr lang="nb-NO"/>
          </a:p>
        </p:txBody>
      </p:sp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99CCA84B-37F3-F846-AE3C-635DADA2B5F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05144" y="1535868"/>
            <a:ext cx="6086856" cy="109304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 err="1"/>
              <a:t>Lorem</a:t>
            </a:r>
            <a:r>
              <a:rPr lang="nb-NO"/>
              <a:t> </a:t>
            </a:r>
            <a:r>
              <a:rPr lang="nb-NO" err="1"/>
              <a:t>ipsum</a:t>
            </a:r>
            <a:r>
              <a:rPr lang="nb-NO"/>
              <a:t> </a:t>
            </a:r>
            <a:r>
              <a:rPr lang="nb-NO" err="1"/>
              <a:t>dolor</a:t>
            </a:r>
            <a:r>
              <a:rPr lang="nb-NO"/>
              <a:t> </a:t>
            </a:r>
            <a:r>
              <a:rPr lang="nb-NO" err="1"/>
              <a:t>sit</a:t>
            </a:r>
            <a:r>
              <a:rPr lang="nb-NO"/>
              <a:t> </a:t>
            </a:r>
            <a:r>
              <a:rPr lang="nb-NO" err="1"/>
              <a:t>amet</a:t>
            </a:r>
            <a:endParaRPr lang="nb-NO"/>
          </a:p>
        </p:txBody>
      </p:sp>
      <p:sp>
        <p:nvSpPr>
          <p:cNvPr id="19" name="Plassholder for innhold 2">
            <a:extLst>
              <a:ext uri="{FF2B5EF4-FFF2-40B4-BE49-F238E27FC236}">
                <a16:creationId xmlns:a16="http://schemas.microsoft.com/office/drawing/2014/main" id="{9DC2317E-CE53-8544-BB6C-2CA836C95EE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00" y="1250984"/>
            <a:ext cx="6086856" cy="255902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b-NO" err="1"/>
              <a:t>Lorem</a:t>
            </a:r>
            <a:r>
              <a:rPr lang="nb-NO"/>
              <a:t> </a:t>
            </a:r>
            <a:r>
              <a:rPr lang="nb-NO" err="1"/>
              <a:t>ipsum</a:t>
            </a:r>
            <a:r>
              <a:rPr lang="nb-NO"/>
              <a:t> </a:t>
            </a:r>
            <a:r>
              <a:rPr lang="nb-NO" err="1"/>
              <a:t>dolor</a:t>
            </a:r>
            <a:r>
              <a:rPr lang="nb-NO"/>
              <a:t> </a:t>
            </a:r>
            <a:r>
              <a:rPr lang="nb-NO" err="1"/>
              <a:t>sit</a:t>
            </a:r>
            <a:r>
              <a:rPr lang="nb-NO"/>
              <a:t> </a:t>
            </a:r>
            <a:r>
              <a:rPr lang="nb-NO" err="1"/>
              <a:t>amet</a:t>
            </a:r>
            <a:endParaRPr lang="nb-NO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931942-F100-F448-886C-0516362EF8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77" y="0"/>
            <a:ext cx="6086858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b-NO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2CCB355-E8FC-DE47-95E5-C2111AE1FD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5143" y="3429000"/>
            <a:ext cx="6086858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b-NO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4D80FE5F-C22F-8848-A3A2-0C24A02B186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144" y="4679984"/>
            <a:ext cx="6086856" cy="255902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b-NO" err="1"/>
              <a:t>Lorem</a:t>
            </a:r>
            <a:r>
              <a:rPr lang="nb-NO"/>
              <a:t> </a:t>
            </a:r>
            <a:r>
              <a:rPr lang="nb-NO" err="1"/>
              <a:t>ipsum</a:t>
            </a:r>
            <a:r>
              <a:rPr lang="nb-NO"/>
              <a:t> </a:t>
            </a:r>
            <a:r>
              <a:rPr lang="nb-NO" err="1"/>
              <a:t>dolor</a:t>
            </a:r>
            <a:r>
              <a:rPr lang="nb-NO"/>
              <a:t> </a:t>
            </a:r>
            <a:r>
              <a:rPr lang="nb-NO" err="1"/>
              <a:t>sit</a:t>
            </a:r>
            <a:r>
              <a:rPr lang="nb-NO"/>
              <a:t> </a:t>
            </a:r>
            <a:r>
              <a:rPr lang="nb-NO" err="1"/>
              <a:t>amet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843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k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F80A685E-3651-1E49-B7C7-B6CF1C1BC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26321"/>
            <a:ext cx="5528094" cy="802679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5C78996-02FD-F74F-A789-8980B10140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01987"/>
            <a:ext cx="5528094" cy="109304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Chart Placeholder 6">
            <a:extLst>
              <a:ext uri="{FF2B5EF4-FFF2-40B4-BE49-F238E27FC236}">
                <a16:creationId xmlns:a16="http://schemas.microsoft.com/office/drawing/2014/main" id="{4D4E60BB-14A5-7E46-8DBD-BEEC317AA6BD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638629" y="1699301"/>
            <a:ext cx="5117942" cy="3570902"/>
          </a:xfrm>
          <a:solidFill>
            <a:schemeClr val="bg1">
              <a:lumMod val="95000"/>
              <a:alpha val="14000"/>
            </a:schemeClr>
          </a:solidFill>
        </p:spPr>
        <p:txBody>
          <a:bodyPr lIns="720000" tIns="46800" rIns="720000" anchor="ctr" anchorCtr="1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/>
              <a:t>Dobbeltklikk for å legge til statistikk</a:t>
            </a:r>
          </a:p>
        </p:txBody>
      </p:sp>
    </p:spTree>
    <p:extLst>
      <p:ext uri="{BB962C8B-B14F-4D97-AF65-F5344CB8AC3E}">
        <p14:creationId xmlns:p14="http://schemas.microsoft.com/office/powerpoint/2010/main" val="15431607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kk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AA62592E-BA1C-674B-B586-C4E778C16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6" name="Tittel 1">
            <a:extLst>
              <a:ext uri="{FF2B5EF4-FFF2-40B4-BE49-F238E27FC236}">
                <a16:creationId xmlns:a16="http://schemas.microsoft.com/office/drawing/2014/main" id="{EEBE2F40-43EA-8845-B327-CE71AA1E81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26321"/>
            <a:ext cx="5528094" cy="802679"/>
          </a:xfrm>
        </p:spPr>
        <p:txBody>
          <a:bodyPr anchor="b" anchorCtr="0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36CD4E6-FA0E-2147-98ED-83D043E4C6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01987"/>
            <a:ext cx="5528094" cy="109304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Chart Placeholder 6">
            <a:extLst>
              <a:ext uri="{FF2B5EF4-FFF2-40B4-BE49-F238E27FC236}">
                <a16:creationId xmlns:a16="http://schemas.microsoft.com/office/drawing/2014/main" id="{6FC2717D-A497-7B44-86A0-BA54C4B83E6C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638629" y="1699301"/>
            <a:ext cx="5117942" cy="3570902"/>
          </a:xfrm>
          <a:solidFill>
            <a:schemeClr val="bg1">
              <a:lumMod val="95000"/>
              <a:alpha val="14000"/>
            </a:schemeClr>
          </a:solidFill>
        </p:spPr>
        <p:txBody>
          <a:bodyPr lIns="720000" tIns="46800" rIns="720000" anchor="ctr" anchorCtr="1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Dobbeltklikk for å legge til statistikk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244F3CDF-62A9-4E4F-B0DE-16E430A97A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luttn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7BF594-6122-A241-B1C9-2CDE6B8B6E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4673" y="3108960"/>
            <a:ext cx="7562653" cy="640080"/>
          </a:xfrm>
        </p:spPr>
        <p:txBody>
          <a:bodyPr lIns="36000" tIns="36000" rIns="36000" bIns="36000"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Takk!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-1302551" y="2209213"/>
            <a:ext cx="3115533" cy="344541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75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95145" y="5135293"/>
            <a:ext cx="3115533" cy="344541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12" name="Tittel 1">
            <a:extLst>
              <a:ext uri="{FF2B5EF4-FFF2-40B4-BE49-F238E27FC236}">
                <a16:creationId xmlns:a16="http://schemas.microsoft.com/office/drawing/2014/main" id="{9C864321-AEF5-8046-B607-3D81D05C5B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4281" y="2775204"/>
            <a:ext cx="7563438" cy="1307592"/>
          </a:xfrm>
        </p:spPr>
        <p:txBody>
          <a:bodyPr lIns="36000" tIns="36000" rIns="36000" bIns="36000"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err="1"/>
              <a:t>Lorem</a:t>
            </a:r>
            <a:r>
              <a:rPr lang="nb-NO"/>
              <a:t> </a:t>
            </a:r>
            <a:r>
              <a:rPr lang="nb-NO" err="1"/>
              <a:t>ipsum</a:t>
            </a:r>
            <a:r>
              <a:rPr lang="nb-NO"/>
              <a:t> </a:t>
            </a:r>
            <a:r>
              <a:rPr lang="nb-NO" err="1"/>
              <a:t>dot</a:t>
            </a:r>
            <a:r>
              <a:rPr lang="nb-NO"/>
              <a:t> </a:t>
            </a:r>
            <a:r>
              <a:rPr lang="nb-NO" err="1"/>
              <a:t>sit</a:t>
            </a:r>
            <a:br>
              <a:rPr lang="nb-NO"/>
            </a:br>
            <a:r>
              <a:rPr lang="nb-NO"/>
              <a:t>alles </a:t>
            </a:r>
            <a:r>
              <a:rPr lang="nb-NO" err="1"/>
              <a:t>lorem</a:t>
            </a:r>
            <a:r>
              <a:rPr lang="nb-NO"/>
              <a:t> </a:t>
            </a:r>
            <a:r>
              <a:rPr lang="nb-NO" err="1"/>
              <a:t>ipsum</a:t>
            </a:r>
            <a:r>
              <a:rPr lang="nb-NO"/>
              <a:t> </a:t>
            </a:r>
            <a:r>
              <a:rPr lang="nb-NO" err="1"/>
              <a:t>dot</a:t>
            </a:r>
            <a:br>
              <a:rPr lang="nb-NO"/>
            </a:br>
            <a:r>
              <a:rPr lang="nb-NO" err="1"/>
              <a:t>sit</a:t>
            </a:r>
            <a:r>
              <a:rPr lang="nb-NO"/>
              <a:t> alles</a:t>
            </a:r>
          </a:p>
        </p:txBody>
      </p:sp>
    </p:spTree>
    <p:extLst>
      <p:ext uri="{BB962C8B-B14F-4D97-AF65-F5344CB8AC3E}">
        <p14:creationId xmlns:p14="http://schemas.microsoft.com/office/powerpoint/2010/main" val="1744019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 mø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61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venstre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7BF594-6122-A241-B1C9-2CDE6B8B6E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6512" y="2542217"/>
            <a:ext cx="3715688" cy="2641674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52856" y="2461317"/>
            <a:ext cx="3262936" cy="360842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A8269EFD-8FB0-3948-A2FF-C60630AE27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nb-NO"/>
              <a:t>Dobbelt klikk på bildeikonet for å legge inn bilde</a:t>
            </a:r>
          </a:p>
        </p:txBody>
      </p:sp>
    </p:spTree>
    <p:extLst>
      <p:ext uri="{BB962C8B-B14F-4D97-AF65-F5344CB8AC3E}">
        <p14:creationId xmlns:p14="http://schemas.microsoft.com/office/powerpoint/2010/main" val="29966746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0D4E-F443-42C3-A438-E615C1572782}" type="datetimeFigureOut">
              <a:rPr lang="nb-NO" smtClean="0"/>
              <a:t>02.08.2023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1FA0F-0E75-4BB1-8AC5-FE02B783E9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055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høyre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9B80825F-FD71-8D43-902B-E41AF655E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8718" y="4769803"/>
            <a:ext cx="3457731" cy="360842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9642F2B-CEBF-D146-82AF-68221D831D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A8269EFD-8FB0-3948-A2FF-C60630AE27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lIns="1440000" tIns="46800" r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/>
              <a:t>Dobbelt klikk for </a:t>
            </a:r>
          </a:p>
          <a:p>
            <a:endParaRPr lang="nb-NO"/>
          </a:p>
          <a:p>
            <a:r>
              <a:rPr lang="nb-NO"/>
              <a:t>å legge inn bilde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472C4CEE-5632-3E44-ACB4-BFF5BCAEC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0246" y="2626321"/>
            <a:ext cx="4091085" cy="1608795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104287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444A815-048E-634D-9DF2-9BC9236B9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5F789B1-04DD-9F45-A566-B7EBC9540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06826" y="1636295"/>
            <a:ext cx="4008967" cy="4433445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3F5CA4DE-FDE4-B94D-B6C7-D161606C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4374"/>
            <a:ext cx="8314944" cy="3175286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659BB3B6-B316-5B4F-9D24-70E3C8F47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57261"/>
            <a:ext cx="8314944" cy="594665"/>
          </a:xfrm>
          <a:ln>
            <a:noFill/>
          </a:ln>
        </p:spPr>
        <p:txBody>
          <a:bodyPr anchor="b" anchorCtr="0"/>
          <a:lstStyle>
            <a:lvl1pPr>
              <a:defRPr lang="nb-NO" dirty="0"/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3E76765-8424-4D46-9142-266075D1E6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CB32370-ECFD-4356-87FF-3FF81A78BAEC}"/>
              </a:ext>
            </a:extLst>
          </p:cNvPr>
          <p:cNvSpPr txBox="1"/>
          <p:nvPr userDrawn="1"/>
        </p:nvSpPr>
        <p:spPr>
          <a:xfrm>
            <a:off x="694378" y="6362070"/>
            <a:ext cx="3646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tx1"/>
                </a:solidFill>
              </a:rPr>
              <a:t>© Copyright 2018 </a:t>
            </a:r>
            <a:r>
              <a:rPr lang="nb-NO" sz="1100" i="1" err="1">
                <a:solidFill>
                  <a:schemeClr val="tx1"/>
                </a:solidFill>
              </a:rPr>
              <a:t>Sensio</a:t>
            </a:r>
            <a:r>
              <a:rPr lang="nb-NO" sz="1100" i="1">
                <a:solidFill>
                  <a:schemeClr val="tx1"/>
                </a:solidFill>
              </a:rPr>
              <a:t> as, Brugata 19, Oslo </a:t>
            </a:r>
          </a:p>
        </p:txBody>
      </p:sp>
    </p:spTree>
    <p:extLst>
      <p:ext uri="{BB962C8B-B14F-4D97-AF65-F5344CB8AC3E}">
        <p14:creationId xmlns:p14="http://schemas.microsoft.com/office/powerpoint/2010/main" val="67512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m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444A815-048E-634D-9DF2-9BC9236B9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5F789B1-04DD-9F45-A566-B7EBC9540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06826" y="1636295"/>
            <a:ext cx="4008967" cy="4433445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9C711CBB-7686-3444-9B53-BEAF6FFBBB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18894"/>
            <a:ext cx="8314944" cy="594665"/>
          </a:xfrm>
        </p:spPr>
        <p:txBody>
          <a:bodyPr anchor="b" anchorCtr="0"/>
          <a:lstStyle>
            <a:lvl1pPr>
              <a:defRPr b="1"/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12CF5C0-E7A2-1942-BA17-336FBF3AC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095"/>
            <a:ext cx="8314944" cy="4125114"/>
          </a:xfrm>
        </p:spPr>
        <p:txBody>
          <a:bodyPr/>
          <a:lstStyle>
            <a:lvl1pPr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55F4B72C-6A52-4A67-88CE-9CC9862B44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A1B3731-D673-479B-AD20-94A81A26B447}"/>
              </a:ext>
            </a:extLst>
          </p:cNvPr>
          <p:cNvSpPr txBox="1"/>
          <p:nvPr userDrawn="1"/>
        </p:nvSpPr>
        <p:spPr>
          <a:xfrm>
            <a:off x="694378" y="6362070"/>
            <a:ext cx="3646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tx1"/>
                </a:solidFill>
              </a:rPr>
              <a:t>© Copyright 2018 </a:t>
            </a:r>
            <a:r>
              <a:rPr lang="nb-NO" sz="1100" i="1" err="1">
                <a:solidFill>
                  <a:schemeClr val="tx1"/>
                </a:solidFill>
              </a:rPr>
              <a:t>Sensio</a:t>
            </a:r>
            <a:r>
              <a:rPr lang="nb-NO" sz="1100" i="1">
                <a:solidFill>
                  <a:schemeClr val="tx1"/>
                </a:solidFill>
              </a:rPr>
              <a:t> as, Brugata 19, Oslo </a:t>
            </a:r>
          </a:p>
        </p:txBody>
      </p:sp>
    </p:spTree>
    <p:extLst>
      <p:ext uri="{BB962C8B-B14F-4D97-AF65-F5344CB8AC3E}">
        <p14:creationId xmlns:p14="http://schemas.microsoft.com/office/powerpoint/2010/main" val="141135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go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A444A815-048E-634D-9DF2-9BC9236B9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F8C8EA7-07AC-944B-8C5A-3E0D8360D7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95145" y="5135293"/>
            <a:ext cx="3115533" cy="3445412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385AE6A5-17F6-F840-8DB3-3BC8422F4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4374"/>
            <a:ext cx="8314944" cy="3238214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342AEDAA-54C4-7445-8DFF-262688610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57261"/>
            <a:ext cx="8314944" cy="594665"/>
          </a:xfrm>
          <a:ln>
            <a:noFill/>
          </a:ln>
        </p:spPr>
        <p:txBody>
          <a:bodyPr anchor="b" anchorCtr="0"/>
          <a:lstStyle>
            <a:lvl1pPr>
              <a:defRPr lang="nb-NO" dirty="0"/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817FB8CB-0676-4936-B154-AFE82A5595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1EA1343-56E3-4BAD-81BB-88A7E614F285}"/>
              </a:ext>
            </a:extLst>
          </p:cNvPr>
          <p:cNvSpPr txBox="1"/>
          <p:nvPr userDrawn="1"/>
        </p:nvSpPr>
        <p:spPr>
          <a:xfrm>
            <a:off x="694378" y="6362070"/>
            <a:ext cx="3646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tx1"/>
                </a:solidFill>
              </a:rPr>
              <a:t>© Copyright 2018 </a:t>
            </a:r>
            <a:r>
              <a:rPr lang="nb-NO" sz="1100" i="1" err="1">
                <a:solidFill>
                  <a:schemeClr val="tx1"/>
                </a:solidFill>
              </a:rPr>
              <a:t>Sensio</a:t>
            </a:r>
            <a:r>
              <a:rPr lang="nb-NO" sz="1100" i="1">
                <a:solidFill>
                  <a:schemeClr val="tx1"/>
                </a:solidFill>
              </a:rPr>
              <a:t> as, Brugata 19, Oslo </a:t>
            </a:r>
          </a:p>
        </p:txBody>
      </p:sp>
    </p:spTree>
    <p:extLst>
      <p:ext uri="{BB962C8B-B14F-4D97-AF65-F5344CB8AC3E}">
        <p14:creationId xmlns:p14="http://schemas.microsoft.com/office/powerpoint/2010/main" val="285200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uten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8BC62-E531-1B42-81C2-5AC507324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2498"/>
            <a:ext cx="8314944" cy="594665"/>
          </a:xfrm>
          <a:ln>
            <a:noFill/>
          </a:ln>
        </p:spPr>
        <p:txBody>
          <a:bodyPr anchor="b" anchorCtr="0"/>
          <a:lstStyle>
            <a:lvl1pPr>
              <a:defRPr lang="nb-NO" dirty="0"/>
            </a:lvl1pPr>
          </a:lstStyle>
          <a:p>
            <a:r>
              <a:rPr lang="nb-NO"/>
              <a:t>Klikk for å redigere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444A815-048E-634D-9DF2-9BC9236B9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5421" y="384345"/>
            <a:ext cx="1351150" cy="35129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5F789B1-04DD-9F45-A566-B7EBC95408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06826" y="1636295"/>
            <a:ext cx="4008967" cy="4433445"/>
          </a:xfrm>
          <a:prstGeom prst="rect">
            <a:avLst/>
          </a:prstGeom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08BE0FDC-B058-46F1-B383-EBE2F255C0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9807" y="6226619"/>
            <a:ext cx="912801" cy="31980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7C3B590B-52F3-4685-BADC-1D801E2BD0EA}"/>
              </a:ext>
            </a:extLst>
          </p:cNvPr>
          <p:cNvSpPr txBox="1"/>
          <p:nvPr userDrawn="1"/>
        </p:nvSpPr>
        <p:spPr>
          <a:xfrm>
            <a:off x="694378" y="6362070"/>
            <a:ext cx="3646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tx1"/>
                </a:solidFill>
              </a:rPr>
              <a:t>© Copyright 2018 </a:t>
            </a:r>
            <a:r>
              <a:rPr lang="nb-NO" sz="1100" i="1" err="1">
                <a:solidFill>
                  <a:schemeClr val="tx1"/>
                </a:solidFill>
              </a:rPr>
              <a:t>Sensio</a:t>
            </a:r>
            <a:r>
              <a:rPr lang="nb-NO" sz="1100" i="1">
                <a:solidFill>
                  <a:schemeClr val="tx1"/>
                </a:solidFill>
              </a:rPr>
              <a:t> as, Brugata 19, Oslo </a:t>
            </a:r>
          </a:p>
        </p:txBody>
      </p:sp>
    </p:spTree>
    <p:extLst>
      <p:ext uri="{BB962C8B-B14F-4D97-AF65-F5344CB8AC3E}">
        <p14:creationId xmlns:p14="http://schemas.microsoft.com/office/powerpoint/2010/main" val="20583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E4C11EA-4283-B843-B286-384798D1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846"/>
            <a:ext cx="10515600" cy="506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19F02D-A116-1249-9627-FFC26CF2B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76695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612BC-2029-4206-8A6E-64A1C912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253" y="1478603"/>
            <a:ext cx="5482560" cy="3144767"/>
          </a:xfrm>
        </p:spPr>
        <p:txBody>
          <a:bodyPr>
            <a:noAutofit/>
          </a:bodyPr>
          <a:lstStyle/>
          <a:p>
            <a:r>
              <a:rPr lang="nb-NO" sz="3200" b="0" dirty="0">
                <a:latin typeface="Arial"/>
                <a:cs typeface="Arial"/>
              </a:rPr>
              <a:t>Evaluering av IKOS</a:t>
            </a:r>
            <a:r>
              <a:rPr lang="nb-NO" b="0" dirty="0">
                <a:latin typeface="Arial"/>
                <a:cs typeface="Arial"/>
              </a:rPr>
              <a:t> hos oss</a:t>
            </a:r>
            <a:br>
              <a:rPr lang="nb-NO" b="0" dirty="0"/>
            </a:br>
            <a:br>
              <a:rPr lang="nb-NO" b="0" dirty="0"/>
            </a:br>
            <a:r>
              <a:rPr lang="nb-NO" b="0" dirty="0">
                <a:latin typeface="Arial"/>
                <a:cs typeface="Arial"/>
              </a:rPr>
              <a:t>Forberedelse til </a:t>
            </a:r>
            <a:r>
              <a:rPr lang="nb-NO" b="0">
                <a:latin typeface="Arial"/>
                <a:cs typeface="Arial"/>
              </a:rPr>
              <a:t>opplæringssamling 4</a:t>
            </a:r>
            <a:br>
              <a:rPr lang="nb-NO" b="0" dirty="0"/>
            </a:br>
            <a:br>
              <a:rPr lang="nb-NO" b="0" dirty="0"/>
            </a:br>
            <a:endParaRPr lang="nb-NO" b="0" dirty="0"/>
          </a:p>
        </p:txBody>
      </p:sp>
      <p:pic>
        <p:nvPicPr>
          <p:cNvPr id="10" name="Plassholder for bilde 9">
            <a:extLst>
              <a:ext uri="{FF2B5EF4-FFF2-40B4-BE49-F238E27FC236}">
                <a16:creationId xmlns:a16="http://schemas.microsoft.com/office/drawing/2014/main" id="{A1D1EB03-0115-48AD-9B7B-20D06BE43C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870" b="58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5F8D2580-A540-45F3-8DCA-CF15B4678831}"/>
              </a:ext>
            </a:extLst>
          </p:cNvPr>
          <p:cNvSpPr txBox="1">
            <a:spLocks/>
          </p:cNvSpPr>
          <p:nvPr/>
        </p:nvSpPr>
        <p:spPr>
          <a:xfrm>
            <a:off x="6573253" y="3802456"/>
            <a:ext cx="4828082" cy="985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sz="3200"/>
          </a:p>
          <a:p>
            <a:endParaRPr lang="nb-NO" sz="3200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6D3A079-8B2A-47E9-89C8-AD014EABA483}"/>
              </a:ext>
            </a:extLst>
          </p:cNvPr>
          <p:cNvSpPr txBox="1"/>
          <p:nvPr/>
        </p:nvSpPr>
        <p:spPr>
          <a:xfrm>
            <a:off x="6573253" y="4902466"/>
            <a:ext cx="4733407" cy="626701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Hver avdeling gjennomgår vurderingskrysset. Resultatet legges frem på samlingen.</a:t>
            </a:r>
            <a:endParaRPr lang="nb-NO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9D7144-FDC4-446E-BF95-9C753128B4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0068" y="377352"/>
            <a:ext cx="8315325" cy="595313"/>
          </a:xfrm>
        </p:spPr>
        <p:txBody>
          <a:bodyPr/>
          <a:lstStyle/>
          <a:p>
            <a:r>
              <a:rPr lang="nb-NO" dirty="0"/>
              <a:t>Vurderingskrysset</a:t>
            </a:r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4F427F8D-B229-4B4F-A10E-13D9324CA671}"/>
              </a:ext>
            </a:extLst>
          </p:cNvPr>
          <p:cNvGraphicFramePr>
            <a:graphicFrameLocks noGrp="1"/>
          </p:cNvGraphicFramePr>
          <p:nvPr/>
        </p:nvGraphicFramePr>
        <p:xfrm>
          <a:off x="950068" y="1517957"/>
          <a:ext cx="10291864" cy="48841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14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5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089">
                <a:tc>
                  <a:txBody>
                    <a:bodyPr/>
                    <a:lstStyle/>
                    <a:p>
                      <a:r>
                        <a:rPr lang="nb-NO" sz="1400" b="1"/>
                        <a:t>Hva har vært </a:t>
                      </a:r>
                      <a:r>
                        <a:rPr lang="nb-NO" sz="1400" b="1" baseline="0"/>
                        <a:t>bra?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/>
                        <a:t>Hvorfor?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208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Hva kunne vært bedre?</a:t>
                      </a:r>
                    </a:p>
                    <a:p>
                      <a:endParaRPr lang="nb-NO" sz="14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Hvordan?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il høyre 4">
            <a:extLst>
              <a:ext uri="{FF2B5EF4-FFF2-40B4-BE49-F238E27FC236}">
                <a16:creationId xmlns:a16="http://schemas.microsoft.com/office/drawing/2014/main" id="{0E148756-28BB-460F-A72C-A200E0D7A8FA}"/>
              </a:ext>
            </a:extLst>
          </p:cNvPr>
          <p:cNvSpPr/>
          <p:nvPr/>
        </p:nvSpPr>
        <p:spPr>
          <a:xfrm>
            <a:off x="5773050" y="1581115"/>
            <a:ext cx="645899" cy="3777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5" name="Pil høyre 4">
            <a:extLst>
              <a:ext uri="{FF2B5EF4-FFF2-40B4-BE49-F238E27FC236}">
                <a16:creationId xmlns:a16="http://schemas.microsoft.com/office/drawing/2014/main" id="{DED6426A-70A0-48E5-A549-99C92A3FD4F5}"/>
              </a:ext>
            </a:extLst>
          </p:cNvPr>
          <p:cNvSpPr/>
          <p:nvPr/>
        </p:nvSpPr>
        <p:spPr>
          <a:xfrm>
            <a:off x="5773050" y="4042213"/>
            <a:ext cx="645899" cy="3777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842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">
      <a:dk1>
        <a:srgbClr val="333333"/>
      </a:dk1>
      <a:lt1>
        <a:srgbClr val="FFFFFF"/>
      </a:lt1>
      <a:dk2>
        <a:srgbClr val="1D2241"/>
      </a:dk2>
      <a:lt2>
        <a:srgbClr val="E7E6E6"/>
      </a:lt2>
      <a:accent1>
        <a:srgbClr val="1D2241"/>
      </a:accent1>
      <a:accent2>
        <a:srgbClr val="83DDCD"/>
      </a:accent2>
      <a:accent3>
        <a:srgbClr val="F3F1E9"/>
      </a:accent3>
      <a:accent4>
        <a:srgbClr val="00A39C"/>
      </a:accent4>
      <a:accent5>
        <a:srgbClr val="EC6665"/>
      </a:accent5>
      <a:accent6>
        <a:srgbClr val="CAE3D1"/>
      </a:accent6>
      <a:hlink>
        <a:srgbClr val="00A39C"/>
      </a:hlink>
      <a:folHlink>
        <a:srgbClr val="0080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lIns="36000" tIns="36000" rIns="36000" bIns="3600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5458fe-73c3-46f0-9937-41bfe460fe3b" xsi:nil="true"/>
    <Plassering xmlns="089d60f7-f98a-4aab-a51f-b7a36d2493ad" xsi:nil="true"/>
    <lcf76f155ced4ddcb4097134ff3c332f xmlns="089d60f7-f98a-4aab-a51f-b7a36d2493a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B2DA36E6F65247B31EE60F0032A5F6" ma:contentTypeVersion="25" ma:contentTypeDescription="Opprett et nytt dokument." ma:contentTypeScope="" ma:versionID="7adf9933e6226e718feace5168331c76">
  <xsd:schema xmlns:xsd="http://www.w3.org/2001/XMLSchema" xmlns:xs="http://www.w3.org/2001/XMLSchema" xmlns:p="http://schemas.microsoft.com/office/2006/metadata/properties" xmlns:ns2="089d60f7-f98a-4aab-a51f-b7a36d2493ad" xmlns:ns3="285458fe-73c3-46f0-9937-41bfe460fe3b" targetNamespace="http://schemas.microsoft.com/office/2006/metadata/properties" ma:root="true" ma:fieldsID="89be49c8e05fb230fe2bbf79899e3182" ns2:_="" ns3:_="">
    <xsd:import namespace="089d60f7-f98a-4aab-a51f-b7a36d2493ad"/>
    <xsd:import namespace="285458fe-73c3-46f0-9937-41bfe460fe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lassering" minOccurs="0"/>
                <xsd:element ref="ns2:db068b4e-7dd5-445b-9c55-1b3edc161826CountryOrRegion" minOccurs="0"/>
                <xsd:element ref="ns2:db068b4e-7dd5-445b-9c55-1b3edc161826State" minOccurs="0"/>
                <xsd:element ref="ns2:db068b4e-7dd5-445b-9c55-1b3edc161826City" minOccurs="0"/>
                <xsd:element ref="ns2:db068b4e-7dd5-445b-9c55-1b3edc161826PostalCode" minOccurs="0"/>
                <xsd:element ref="ns2:db068b4e-7dd5-445b-9c55-1b3edc161826Street" minOccurs="0"/>
                <xsd:element ref="ns2:db068b4e-7dd5-445b-9c55-1b3edc161826GeoLoc" minOccurs="0"/>
                <xsd:element ref="ns2:db068b4e-7dd5-445b-9c55-1b3edc161826DispNam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d60f7-f98a-4aab-a51f-b7a36d249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b088be99-b750-4807-a802-d6a3616ac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lassering" ma:index="24" nillable="true" ma:displayName="Plassering" ma:format="Dropdown" ma:internalName="Plassering">
      <xsd:simpleType>
        <xsd:restriction base="dms:Unknown"/>
      </xsd:simpleType>
    </xsd:element>
    <xsd:element name="db068b4e-7dd5-445b-9c55-1b3edc161826CountryOrRegion" ma:index="25" nillable="true" ma:displayName="Plassering: Land/område" ma:internalName="CountryOrRegion" ma:readOnly="true">
      <xsd:simpleType>
        <xsd:restriction base="dms:Text"/>
      </xsd:simpleType>
    </xsd:element>
    <xsd:element name="db068b4e-7dd5-445b-9c55-1b3edc161826State" ma:index="26" nillable="true" ma:displayName="Plassering: Delstat/område" ma:internalName="State" ma:readOnly="true">
      <xsd:simpleType>
        <xsd:restriction base="dms:Text"/>
      </xsd:simpleType>
    </xsd:element>
    <xsd:element name="db068b4e-7dd5-445b-9c55-1b3edc161826City" ma:index="27" nillable="true" ma:displayName="Plassering: Poststed" ma:internalName="City" ma:readOnly="true">
      <xsd:simpleType>
        <xsd:restriction base="dms:Text"/>
      </xsd:simpleType>
    </xsd:element>
    <xsd:element name="db068b4e-7dd5-445b-9c55-1b3edc161826PostalCode" ma:index="28" nillable="true" ma:displayName="Plassering: Postnummer" ma:internalName="PostalCode" ma:readOnly="true">
      <xsd:simpleType>
        <xsd:restriction base="dms:Text"/>
      </xsd:simpleType>
    </xsd:element>
    <xsd:element name="db068b4e-7dd5-445b-9c55-1b3edc161826Street" ma:index="29" nillable="true" ma:displayName="Plassering: Gate/vei" ma:internalName="Street" ma:readOnly="true">
      <xsd:simpleType>
        <xsd:restriction base="dms:Text"/>
      </xsd:simpleType>
    </xsd:element>
    <xsd:element name="db068b4e-7dd5-445b-9c55-1b3edc161826GeoLoc" ma:index="30" nillable="true" ma:displayName="Plassering: Koordinater" ma:internalName="GeoLoc" ma:readOnly="true">
      <xsd:simpleType>
        <xsd:restriction base="dms:Unknown"/>
      </xsd:simpleType>
    </xsd:element>
    <xsd:element name="db068b4e-7dd5-445b-9c55-1b3edc161826DispName" ma:index="31" nillable="true" ma:displayName="Plassering: Navn" ma:internalName="DispName" ma:readOnly="true">
      <xsd:simpleType>
        <xsd:restriction base="dms:Text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458fe-73c3-46f0-9937-41bfe460fe3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9b3e9f-b54c-4241-b8db-afb9c6892b15}" ma:internalName="TaxCatchAll" ma:showField="CatchAllData" ma:web="285458fe-73c3-46f0-9937-41bfe460fe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5ED9D6-FE83-47C0-8D45-2EB64485A0C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7C0AC9-E23E-4156-A47C-0B81CC2CB531}"/>
</file>

<file path=customXml/itemProps3.xml><?xml version="1.0" encoding="utf-8"?>
<ds:datastoreItem xmlns:ds="http://schemas.openxmlformats.org/officeDocument/2006/customXml" ds:itemID="{EE19B672-3C6D-4E91-9511-A1FD0B936D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39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Arial</vt:lpstr>
      <vt:lpstr>1_Office-tema</vt:lpstr>
      <vt:lpstr>Evaluering av IKOS hos oss  Forberedelse til opplæringssamling 4  </vt:lpstr>
      <vt:lpstr>Vurderingskrysset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IKOS prosesstyring</dc:title>
  <dc:creator>Marit Strandquist</dc:creator>
  <cp:lastModifiedBy>Marit Strandquist</cp:lastModifiedBy>
  <cp:revision>4</cp:revision>
  <dcterms:created xsi:type="dcterms:W3CDTF">2019-01-13T17:45:13Z</dcterms:created>
  <dcterms:modified xsi:type="dcterms:W3CDTF">2023-08-02T10:32:23Z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0x0101009DB2DA36E6F65247B31EE60F0032A5F6</vt:lpwstr>
  </property>
</Properties>
</file>